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5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6" r:id="rId15"/>
  </p:sldIdLst>
  <p:sldSz cx="3657600" cy="82296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314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2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11" Type="http://schemas.openxmlformats.org/officeDocument/2006/relationships/image" Target="../media/image90.sv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sv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8AABE-DFF9-1A4F-F26C-F4BD2ECA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901"/>
            <a:ext cx="3657600" cy="52377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567273"/>
            <a:ext cx="3291840" cy="828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Take a break from social media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Turn off notifications (sounds and visual alerts)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Limit video meetings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Set a relaxing evening ambiance (soothing music, candles, etc.)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Turn down lights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76082" y="1355124"/>
            <a:ext cx="1705962" cy="810332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965309" y="733236"/>
            <a:ext cx="1316736" cy="1027054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170432" y="3243544"/>
            <a:ext cx="1316736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170432" y="5465562"/>
            <a:ext cx="1316736" cy="1316736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2623677" y="8027477"/>
            <a:ext cx="851043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817464" y="272034"/>
            <a:ext cx="2022671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567273"/>
            <a:ext cx="3291840" cy="673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Volunteer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Work a job that feels purpose-driven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7442" y="1112129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48573" y="3266645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59498" y="6380374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3012751" y="599253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917866" y="272034"/>
            <a:ext cx="2094886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Spiritual Rest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094599"/>
            <a:ext cx="3291840" cy="6990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Evaluate your relationships.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Spend less time with people who steal your energy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If you're an introvert, block out time to be alone.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Fill your own battery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70432" y="858805"/>
            <a:ext cx="1316736" cy="1206459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471533" y="2366715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76664" y="6657704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459085" y="7165270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111611" y="272034"/>
            <a:ext cx="1707395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049" y="-157971"/>
            <a:ext cx="2633472" cy="2633472"/>
          </a:xfrm>
          <a:custGeom>
            <a:avLst/>
            <a:gdLst/>
            <a:ahLst/>
            <a:cxnLst/>
            <a:rect l="l" t="t" r="r" b="b"/>
            <a:pathLst>
              <a:path w="2633472" h="2633472">
                <a:moveTo>
                  <a:pt x="0" y="0"/>
                </a:moveTo>
                <a:lnTo>
                  <a:pt x="2633472" y="0"/>
                </a:lnTo>
                <a:lnTo>
                  <a:pt x="2633472" y="2633472"/>
                </a:lnTo>
                <a:lnTo>
                  <a:pt x="0" y="2633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170432" y="6273427"/>
            <a:ext cx="1316736" cy="1149151"/>
          </a:xfrm>
          <a:custGeom>
            <a:avLst/>
            <a:gdLst/>
            <a:ahLst/>
            <a:cxnLst/>
            <a:rect l="l" t="t" r="r" b="b"/>
            <a:pathLst>
              <a:path w="1316736" h="1149151">
                <a:moveTo>
                  <a:pt x="0" y="0"/>
                </a:moveTo>
                <a:lnTo>
                  <a:pt x="1316736" y="0"/>
                </a:lnTo>
                <a:lnTo>
                  <a:pt x="1316736" y="1149152"/>
                </a:lnTo>
                <a:lnTo>
                  <a:pt x="0" y="1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14989" y="4114800"/>
            <a:ext cx="704952" cy="1212821"/>
          </a:xfrm>
          <a:custGeom>
            <a:avLst/>
            <a:gdLst/>
            <a:ahLst/>
            <a:cxnLst/>
            <a:rect l="l" t="t" r="r" b="b"/>
            <a:pathLst>
              <a:path w="704952" h="1212821">
                <a:moveTo>
                  <a:pt x="0" y="0"/>
                </a:moveTo>
                <a:lnTo>
                  <a:pt x="704952" y="0"/>
                </a:lnTo>
                <a:lnTo>
                  <a:pt x="704952" y="1212821"/>
                </a:lnTo>
                <a:lnTo>
                  <a:pt x="0" y="1212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182880" y="2456451"/>
            <a:ext cx="3321950" cy="19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</a:pPr>
            <a:r>
              <a:rPr lang="en-US" sz="1209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algn="ctr">
              <a:lnSpc>
                <a:spcPts val="1693"/>
              </a:lnSpc>
            </a:pPr>
            <a:endParaRPr lang="en-US" sz="1209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1693"/>
              </a:lnSpc>
            </a:pPr>
            <a:r>
              <a:rPr lang="en-US" sz="1209" dirty="0">
                <a:solidFill>
                  <a:srgbClr val="000000"/>
                </a:solidFill>
                <a:latin typeface="Canva Sans Bold"/>
              </a:rPr>
              <a:t>(And not trying to eat the whole elephant at once).</a:t>
            </a:r>
          </a:p>
          <a:p>
            <a:pPr algn="ctr">
              <a:lnSpc>
                <a:spcPts val="1693"/>
              </a:lnSpc>
            </a:pPr>
            <a:endParaRPr lang="en-US" sz="1209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1693"/>
              </a:lnSpc>
            </a:pPr>
            <a:r>
              <a:rPr lang="en-US" sz="1209" dirty="0">
                <a:solidFill>
                  <a:srgbClr val="000000"/>
                </a:solidFill>
                <a:latin typeface="Canva Sans Bold"/>
              </a:rPr>
              <a:t>Then, over time, create daily and weekly habits to get all 7.</a:t>
            </a:r>
          </a:p>
          <a:p>
            <a:pPr algn="ctr">
              <a:lnSpc>
                <a:spcPts val="1330"/>
              </a:lnSpc>
            </a:pPr>
            <a:endParaRPr lang="en-US" sz="120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487168" y="71382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82880" y="7816860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843855" y="5742423"/>
            <a:ext cx="99407" cy="88472"/>
          </a:xfrm>
          <a:custGeom>
            <a:avLst/>
            <a:gdLst/>
            <a:ahLst/>
            <a:cxnLst/>
            <a:rect l="l" t="t" r="r" b="b"/>
            <a:pathLst>
              <a:path w="99407" h="88472">
                <a:moveTo>
                  <a:pt x="0" y="0"/>
                </a:moveTo>
                <a:lnTo>
                  <a:pt x="99407" y="0"/>
                </a:lnTo>
                <a:lnTo>
                  <a:pt x="99407" y="88472"/>
                </a:lnTo>
                <a:lnTo>
                  <a:pt x="0" y="88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82880" y="6262359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140122" y="5695326"/>
            <a:ext cx="1606280" cy="16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Made with       by Vaishnavi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62A4B7-914E-0C52-55DC-7E90D383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9ECD8-6408-3F60-772E-335166681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1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1B2D7C-0B71-797E-208D-1DB5CF6E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66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836B57-7E87-59FA-5644-E106E2DE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600"/>
            <a:ext cx="3657600" cy="19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5268" y="926676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2349937" y="4840609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250440" y="2439748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104826" y="3652265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870129" y="188343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2079972" y="1632696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224393" y="5424574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355039" y="2632985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575120" y="2542404"/>
            <a:ext cx="632708" cy="528024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170432" y="6662617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224393" y="787190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2801189" y="163550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1467805" y="1967017"/>
            <a:ext cx="78263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4393" y="184869"/>
            <a:ext cx="2629983" cy="59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1727">
                <a:solidFill>
                  <a:srgbClr val="000000"/>
                </a:solidFill>
                <a:latin typeface="Canva Sans Bold"/>
              </a:rPr>
              <a:t>7 types of rest to avoid burnout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3825" y="3198004"/>
            <a:ext cx="895298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3603" y="4630079"/>
            <a:ext cx="794609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56259" y="6486196"/>
            <a:ext cx="767204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35308" y="7762444"/>
            <a:ext cx="647628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48921" y="3474388"/>
            <a:ext cx="704536" cy="16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19871" y="6235653"/>
            <a:ext cx="79086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2121012" y="7991041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1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88" y="7480711"/>
            <a:ext cx="762000" cy="713720"/>
          </a:xfrm>
          <a:custGeom>
            <a:avLst/>
            <a:gdLst/>
            <a:ahLst/>
            <a:cxnLst/>
            <a:rect l="l" t="t" r="r" b="b"/>
            <a:pathLst>
              <a:path w="945747" h="945747">
                <a:moveTo>
                  <a:pt x="0" y="0"/>
                </a:moveTo>
                <a:lnTo>
                  <a:pt x="945748" y="0"/>
                </a:lnTo>
                <a:lnTo>
                  <a:pt x="945748" y="945747"/>
                </a:lnTo>
                <a:lnTo>
                  <a:pt x="0" y="945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82880" y="1755073"/>
            <a:ext cx="3291840" cy="595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  Types of physical rest :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 Passive and Active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 Bold"/>
              </a:rPr>
              <a:t>Passive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Sleep 7+ hrs. nightly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Take power naps (as needed)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 Bold"/>
              </a:rPr>
              <a:t>Active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Stretch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Massage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Use an ergonomic setup</a:t>
            </a:r>
          </a:p>
        </p:txBody>
      </p:sp>
      <p:sp>
        <p:nvSpPr>
          <p:cNvPr id="4" name="Freeform 4"/>
          <p:cNvSpPr/>
          <p:nvPr/>
        </p:nvSpPr>
        <p:spPr>
          <a:xfrm>
            <a:off x="966196" y="1104684"/>
            <a:ext cx="1316736" cy="653430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426309" y="5735690"/>
            <a:ext cx="856623" cy="738837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455617" y="3395021"/>
            <a:ext cx="908266" cy="1130195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584073" y="223446"/>
            <a:ext cx="2063366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Physical Rest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567273"/>
            <a:ext cx="3291840" cy="439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/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Write down your to-dos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Reference checklists (packing, groceries, etc.)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Create a shutdown ritual to separate work and life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Take a break from problem-solving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Brain-breaks</a:t>
            </a:r>
          </a:p>
          <a:p>
            <a:pPr algn="ctr">
              <a:lnSpc>
                <a:spcPts val="2069"/>
              </a:lnSpc>
            </a:pPr>
            <a:r>
              <a:rPr lang="en-US" sz="1478">
                <a:solidFill>
                  <a:srgbClr val="000000"/>
                </a:solidFill>
                <a:latin typeface="Canva Sans"/>
              </a:rPr>
              <a:t>• Music, silence, journaling</a:t>
            </a:r>
          </a:p>
          <a:p>
            <a:pPr algn="ctr">
              <a:lnSpc>
                <a:spcPts val="2069"/>
              </a:lnSpc>
            </a:pPr>
            <a:endParaRPr lang="en-US" sz="1478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99020" y="75168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309167" y="2640610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01377" y="6232716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237918" y="7467939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8700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567273"/>
            <a:ext cx="3291840" cy="517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endParaRPr dirty="0"/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Spend time with people you can be authentic around</a:t>
            </a:r>
          </a:p>
          <a:p>
            <a:pPr algn="ctr">
              <a:lnSpc>
                <a:spcPts val="2069"/>
              </a:lnSpc>
            </a:pPr>
            <a:r>
              <a:rPr lang="en-US" sz="1478" dirty="0">
                <a:solidFill>
                  <a:srgbClr val="000000"/>
                </a:solidFill>
                <a:latin typeface="Canva Sans"/>
              </a:rPr>
              <a:t>• Try speaking with a therapist to release emotional labor</a:t>
            </a: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1478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12064" y="1073999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70432" y="4299016"/>
            <a:ext cx="1316736" cy="57442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157984" y="7108180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82880" y="6165177"/>
            <a:ext cx="461915" cy="2064423"/>
          </a:xfrm>
          <a:custGeom>
            <a:avLst/>
            <a:gdLst/>
            <a:ahLst/>
            <a:cxnLst/>
            <a:rect l="l" t="t" r="r" b="b"/>
            <a:pathLst>
              <a:path w="461915" h="2064423">
                <a:moveTo>
                  <a:pt x="0" y="0"/>
                </a:moveTo>
                <a:lnTo>
                  <a:pt x="461915" y="0"/>
                </a:lnTo>
                <a:lnTo>
                  <a:pt x="461915" y="2064423"/>
                </a:lnTo>
                <a:lnTo>
                  <a:pt x="0" y="20644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85081" y="272034"/>
            <a:ext cx="2360455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Emotional 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" y="1229337"/>
            <a:ext cx="3189810" cy="806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/>
          </a:p>
          <a:p>
            <a:pPr algn="ctr">
              <a:lnSpc>
                <a:spcPts val="1626"/>
              </a:lnSpc>
            </a:pPr>
            <a:endParaRPr/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Appreciate beauty in any form, whether natural or human-created:</a:t>
            </a: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 Bold"/>
              </a:rPr>
              <a:t>Natural</a:t>
            </a: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• Take in a sunrise or sunset</a:t>
            </a: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• Go for a walk in nature</a:t>
            </a: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• Be childlike and reawaken wonder</a:t>
            </a: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 Bold"/>
              </a:rPr>
              <a:t>Human-created</a:t>
            </a: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• Visit a museum or art festival</a:t>
            </a:r>
          </a:p>
          <a:p>
            <a:pPr algn="ctr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Canva Sans"/>
              </a:rPr>
              <a:t>• Engage with inspiring music, books, documentaries, etc.</a:t>
            </a:r>
          </a:p>
          <a:p>
            <a:pPr algn="ctr">
              <a:lnSpc>
                <a:spcPts val="2068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1626"/>
              </a:lnSpc>
            </a:pPr>
            <a:endParaRPr lang="en-US" sz="1477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225077" y="0"/>
            <a:ext cx="1249643" cy="1644268"/>
          </a:xfrm>
          <a:custGeom>
            <a:avLst/>
            <a:gdLst/>
            <a:ahLst/>
            <a:cxnLst/>
            <a:rect l="l" t="t" r="r" b="b"/>
            <a:pathLst>
              <a:path w="1249643" h="1644268">
                <a:moveTo>
                  <a:pt x="0" y="0"/>
                </a:moveTo>
                <a:lnTo>
                  <a:pt x="1249643" y="0"/>
                </a:lnTo>
                <a:lnTo>
                  <a:pt x="1249643" y="1644268"/>
                </a:lnTo>
                <a:lnTo>
                  <a:pt x="0" y="164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70432" y="2409774"/>
            <a:ext cx="1316736" cy="1316736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291868" y="5425922"/>
            <a:ext cx="1316736" cy="77193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2157984" y="7662206"/>
            <a:ext cx="1316736" cy="567394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86233" y="272034"/>
            <a:ext cx="2085134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Creative Rest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398</Words>
  <Application>Microsoft Office PowerPoint</Application>
  <PresentationFormat>Custom</PresentationFormat>
  <Paragraphs>166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Canva Sans Bold</vt:lpstr>
      <vt:lpstr>Calibri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7-Types-Of-Rest</dc:title>
  <dc:creator>Vaishnavi</dc:creator>
  <cp:lastModifiedBy>Vaishnavi T V</cp:lastModifiedBy>
  <cp:revision>7</cp:revision>
  <dcterms:created xsi:type="dcterms:W3CDTF">2006-08-16T00:00:00Z</dcterms:created>
  <dcterms:modified xsi:type="dcterms:W3CDTF">2023-09-04T21:09:44Z</dcterms:modified>
  <dc:identifier>DAFn5DLBqds</dc:identifier>
</cp:coreProperties>
</file>